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B0A4-FC53-47C9-80C4-6B9CD349B97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FB107CC-32D9-405C-B422-E75780EEE6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B0A4-FC53-47C9-80C4-6B9CD349B97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107CC-32D9-405C-B422-E75780EEE6A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FB107CC-32D9-405C-B422-E75780EEE6A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B0A4-FC53-47C9-80C4-6B9CD349B97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B0A4-FC53-47C9-80C4-6B9CD349B97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FB107CC-32D9-405C-B422-E75780EEE6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B0A4-FC53-47C9-80C4-6B9CD349B97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FB107CC-32D9-405C-B422-E75780EEE6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0B6B0A4-FC53-47C9-80C4-6B9CD349B97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107CC-32D9-405C-B422-E75780EEE6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B0A4-FC53-47C9-80C4-6B9CD349B97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FB107CC-32D9-405C-B422-E75780EEE6A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B0A4-FC53-47C9-80C4-6B9CD349B97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FB107CC-32D9-405C-B422-E75780EEE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B0A4-FC53-47C9-80C4-6B9CD349B97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B107CC-32D9-405C-B422-E75780EEE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FB107CC-32D9-405C-B422-E75780EEE6A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B0A4-FC53-47C9-80C4-6B9CD349B97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FB107CC-32D9-405C-B422-E75780EEE6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0B6B0A4-FC53-47C9-80C4-6B9CD349B97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0B6B0A4-FC53-47C9-80C4-6B9CD349B97F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FB107CC-32D9-405C-B422-E75780EEE6AA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19400"/>
            <a:ext cx="8929718" cy="353855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 последнее время участились случаи проверок организаций с целью выявления фактов использования программных продуктов без разрешения правообладателя или с нарушением порядка его использования. Поэтому очень важно знать какие органы имеют право проводить такие проверки, и какая ответственность предусмотрена законодательством РФ за нелицензионное использование программного обеспечения.</a:t>
            </a:r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61954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</a:rPr>
              <a:t>Ответственность за использование нелицензионного программного обеспечения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19400"/>
            <a:ext cx="8929718" cy="353855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Использование нелицензионного программного обеспечения является нарушением авторских и смежных прав и влечет за собой административную (ст. 7.12.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КоАП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РФ) и уголовную (ст. 146 УК РФ) ответственность.</a:t>
            </a:r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61954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</a:rPr>
              <a:t>Ответственность за использование нелицензионного программного обеспечения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Виды </a:t>
            </a:r>
            <a:r>
              <a:rPr lang="ru-RU" b="1" dirty="0" smtClean="0">
                <a:solidFill>
                  <a:srgbClr val="002060"/>
                </a:solidFill>
              </a:rPr>
              <a:t>ответственности: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19400"/>
            <a:ext cx="8929718" cy="3538558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Административная ответственность предусматривает наложение штрафа с конфискацией нелицензионных экземпляров программного обеспечения, а также оборудования, используемого для их воспроизведения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 algn="l">
              <a:buFont typeface="Wingdings" pitchFamily="2" charset="2"/>
              <a:buChar char="ü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 граждан в размере от пятнадцати до двадцати минимальных размеров оплаты труда,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 должностных лиц - от ста до двухсот минимальных размеров оплаты труда,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 юридических лиц - от трехсот до четырехсот минимальных размеров оплаты труда.</a:t>
            </a:r>
          </a:p>
          <a:p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61954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</a:rPr>
              <a:t>Ответственность за использование нелицензионного программного обеспечения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Виды </a:t>
            </a:r>
            <a:r>
              <a:rPr lang="ru-RU" b="1" dirty="0" smtClean="0">
                <a:solidFill>
                  <a:srgbClr val="002060"/>
                </a:solidFill>
              </a:rPr>
              <a:t>ответственности: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19400"/>
            <a:ext cx="8929718" cy="353855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2060"/>
                </a:solidFill>
              </a:rPr>
              <a:t>Правами на проведение проверок используемого программного обеспечения обладают </a:t>
            </a:r>
            <a:r>
              <a:rPr lang="ru-RU" sz="1800" dirty="0" smtClean="0">
                <a:solidFill>
                  <a:srgbClr val="FF0000"/>
                </a:solidFill>
              </a:rPr>
              <a:t>сотрудники полиции</a:t>
            </a:r>
            <a:r>
              <a:rPr lang="ru-RU" sz="1800" dirty="0" smtClean="0">
                <a:solidFill>
                  <a:srgbClr val="002060"/>
                </a:solidFill>
              </a:rPr>
              <a:t>, которым на </a:t>
            </a:r>
            <a:r>
              <a:rPr lang="ru-RU" sz="1800" dirty="0" smtClean="0">
                <a:solidFill>
                  <a:srgbClr val="FF0000"/>
                </a:solidFill>
              </a:rPr>
              <a:t>основании Закона РФ «О милиции» от 18.04.1991г. №1026-1 и ФЗ « Об оперативно-розыскной деятельности» от 12.08.1995г. №144-ФЗ</a:t>
            </a:r>
            <a:r>
              <a:rPr lang="ru-RU" sz="1800" dirty="0" smtClean="0">
                <a:solidFill>
                  <a:srgbClr val="002060"/>
                </a:solidFill>
              </a:rPr>
              <a:t> предоставлены права по производству действий, направленных на выявление и закрепление следов преступления</a:t>
            </a:r>
            <a:endParaRPr lang="ru-RU" dirty="0" smtClean="0">
              <a:solidFill>
                <a:srgbClr val="002060"/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192882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Ответственность за использование нелицензионного программного обеспечения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 smtClean="0">
                <a:solidFill>
                  <a:srgbClr val="002060"/>
                </a:solidFill>
              </a:rPr>
              <a:t>Полномочия проверяющих и процедуры </a:t>
            </a:r>
            <a:r>
              <a:rPr lang="ru-RU" sz="2400" b="1" dirty="0" smtClean="0">
                <a:solidFill>
                  <a:srgbClr val="002060"/>
                </a:solidFill>
              </a:rPr>
              <a:t>проверки: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</TotalTime>
  <Words>216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Официальная</vt:lpstr>
      <vt:lpstr>Ответственность за использование нелицензионного программного обеспечения </vt:lpstr>
      <vt:lpstr>Ответственность за использование нелицензионного программного обеспечения Виды ответственности:</vt:lpstr>
      <vt:lpstr>Ответственность за использование нелицензионного программного обеспечения Виды ответственности:</vt:lpstr>
      <vt:lpstr>Ответственность за использование нелицензионного программного обеспечения Полномочия проверяющих и процедуры проверки:</vt:lpstr>
    </vt:vector>
  </TitlesOfParts>
  <Company>urpobr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Ответственность за использование нелицензионного программного обеспечения </dc:title>
  <dc:creator>inet</dc:creator>
  <cp:lastModifiedBy>inet</cp:lastModifiedBy>
  <cp:revision>1</cp:revision>
  <dcterms:created xsi:type="dcterms:W3CDTF">2012-11-14T21:42:32Z</dcterms:created>
  <dcterms:modified xsi:type="dcterms:W3CDTF">2012-11-14T21:50:08Z</dcterms:modified>
</cp:coreProperties>
</file>